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2" d="100"/>
          <a:sy n="112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9F5B212-6472-4A9D-BFE3-4F81E02E42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E028612-2191-4ECA-B923-3D4B2D0A2B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B3DD6-1A63-46DB-A719-EB055C6A77E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68DC3D-D11B-4CAC-8AA5-CFFC89B2F9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62EC0B-6116-4F61-A1FE-57C25B568B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2DFE6-29CB-4452-A6A4-3A1015148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96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726B06-44D3-498B-9CE1-CE5619361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130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1220F9-C97E-437C-B717-C74A2F693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098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CE2A97-ECAD-4568-8EB3-D25F6D24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CB2ABF-190B-4F24-8E20-D83035304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7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1FB8A0-909E-4324-9B96-AC9A96727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35BC88-BA11-45BF-A42C-227D63AB0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1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3D186-413C-437A-ACA8-AC181156F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97288A-B98B-425F-B104-520C6FF36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9C14E8-23B8-4CD0-9672-FAE2A0FBA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D9DAE9-2725-47D4-8BE9-E2730BCCF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6963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A4BAFE-E472-42C2-943F-39C640AB5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306200-C5A9-4BEF-98FB-1A991B526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6C4AE5-EF97-4698-B83C-8668564C6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49D86-813E-4DD8-BE64-71AF9BEE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0CDA94-8117-4DF8-938D-54F724091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EEB119-D287-4A62-905C-683DD88A7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FF66B4-7B80-46F1-B003-E7D960BF4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FCF73F-A2B2-45B1-A665-CB6CB08EA9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0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FA20DB-28A9-4317-8AEC-6736F97EC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2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399E17-1D16-4D72-8C9D-027D7D4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41B23A-BACD-458A-8B76-1138C15023F5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0706F9-2352-4FA4-A3BE-F398C3788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C7FA79-B43F-4F46-8FB6-A55FD6BA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0B162-034B-49F9-B0F8-B7D1B4BB9B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3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218CCA-4128-4589-AE73-6F0DA30A2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83454-4D49-4D85-9E21-42FE8A7C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768878-BCFC-4CAB-960F-6FE8DD6D9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1587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16586B-B2E8-45C1-97A1-2F071211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2242D2-90A6-4DE9-9EFE-3B4929C92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0BC9B6-F54E-4A1E-BAC7-4369CA72D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4839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0D63D2E-56B1-43C9-86AC-7A0C38BD917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r="12963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171FDC-785C-45C4-9E90-992CDAFE03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B13CC3-334C-4FFF-B5C4-92C655FC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03" y="113414"/>
            <a:ext cx="11647810" cy="705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4DE47D-24CE-4D02-AD43-DE85F9B23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402" y="1056881"/>
            <a:ext cx="11574982" cy="5481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8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89C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0089C0"/>
        </a:buClr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9C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9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9C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9C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E79ED-1D79-4FC5-9F2D-1398D6E7D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D64E36-45AD-4D3B-B6E8-C9979BA23F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9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C65167-6C11-4DF3-AD0D-FD0D410D0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69BDF4-5FE5-438C-B76D-9E21F338D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584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Noyal</dc:creator>
  <cp:lastModifiedBy>David Noyal</cp:lastModifiedBy>
  <cp:revision>8</cp:revision>
  <dcterms:created xsi:type="dcterms:W3CDTF">2021-05-28T14:16:39Z</dcterms:created>
  <dcterms:modified xsi:type="dcterms:W3CDTF">2021-06-07T07:55:49Z</dcterms:modified>
</cp:coreProperties>
</file>